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8" r:id="rId4"/>
    <p:sldId id="257" r:id="rId5"/>
    <p:sldId id="259" r:id="rId6"/>
    <p:sldId id="260" r:id="rId7"/>
    <p:sldId id="261" r:id="rId8"/>
    <p:sldId id="263" r:id="rId9"/>
    <p:sldId id="265" r:id="rId10"/>
    <p:sldId id="266" r:id="rId11"/>
    <p:sldId id="275" r:id="rId12"/>
    <p:sldId id="267" r:id="rId13"/>
    <p:sldId id="273" r:id="rId14"/>
    <p:sldId id="270" r:id="rId15"/>
    <p:sldId id="272" r:id="rId16"/>
    <p:sldId id="274" r:id="rId17"/>
    <p:sldId id="276" r:id="rId18"/>
    <p:sldId id="277" r:id="rId19"/>
    <p:sldId id="279" r:id="rId20"/>
    <p:sldId id="280" r:id="rId21"/>
    <p:sldId id="281" r:id="rId22"/>
    <p:sldId id="282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DDBD4D-162E-47DA-B617-F068720D2E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7DCB215-0D3C-446B-9B0F-E9AFCE0A3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3FB413D-2318-47EC-9C18-0F1646521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6624-D5A1-4115-812C-29F8F6349CC4}" type="datetimeFigureOut">
              <a:rPr lang="pl-PL" smtClean="0"/>
              <a:t>22.12.2020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11D2463-9533-4B66-95A9-97945391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EE7A2A2-D613-4937-935A-6184DDEE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CBEE-F9DC-4D93-A843-05659C169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8646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162B8D-0C82-4D37-AF26-6C2205BE6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AD088B1-5F10-4EF0-B84E-7BACA44ACD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22C903F-53EA-49D5-B831-DE6364AD4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6624-D5A1-4115-812C-29F8F6349CC4}" type="datetimeFigureOut">
              <a:rPr lang="pl-PL" smtClean="0"/>
              <a:t>22.12.2020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FFAFA93-2405-4B92-820A-058AE48E5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9A6AC21-3455-479F-9374-8849205A2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CBEE-F9DC-4D93-A843-05659C169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7029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C90E2E6-CE4F-46BC-B42F-CCC6A4471B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DFBC5A6-A9FB-4945-B2CD-19B26E1E41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CF13731-BE91-45A5-85FB-063C8D824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6624-D5A1-4115-812C-29F8F6349CC4}" type="datetimeFigureOut">
              <a:rPr lang="pl-PL" smtClean="0"/>
              <a:t>22.12.2020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DD890F5-07D0-484B-B682-2C6E3291B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A1388DF-5D50-446B-A67C-58AC10473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CBEE-F9DC-4D93-A843-05659C169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133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4413E9-3BCC-4E35-8909-74639A291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51637C-106D-4D47-A97D-F6583C558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5675FBA-2449-460E-9FEE-B85158394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6624-D5A1-4115-812C-29F8F6349CC4}" type="datetimeFigureOut">
              <a:rPr lang="pl-PL" smtClean="0"/>
              <a:t>22.12.2020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7B51536-A7AC-4498-AD72-149497647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9A9828C-F17B-497F-8033-54964C62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CBEE-F9DC-4D93-A843-05659C169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5545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1ED2E8-BE24-49EF-AFA5-9E7D63870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6C3492F-3616-40E8-A8A1-600288274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AB94600-708B-40D0-AB38-A3FAF334A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6624-D5A1-4115-812C-29F8F6349CC4}" type="datetimeFigureOut">
              <a:rPr lang="pl-PL" smtClean="0"/>
              <a:t>22.12.2020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8A1F615-7222-4F0F-A496-DFAAA638C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25BF27D-0582-439B-93EA-4AD912BC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CBEE-F9DC-4D93-A843-05659C169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3023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D011D9-3EE2-4175-9082-CA4E41143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49E98E-5786-4CD6-905D-8CDDF7DE8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20E3B63-8343-48D0-B3E5-F7F83120C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710E589-A66F-4B4B-A216-5E1DA719C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6624-D5A1-4115-812C-29F8F6349CC4}" type="datetimeFigureOut">
              <a:rPr lang="pl-PL" smtClean="0"/>
              <a:t>22.12.2020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6A453A4-AD94-45BE-B7F5-83D00F377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8EC6803-D4C0-4BDB-95AC-0D3B41FC8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CBEE-F9DC-4D93-A843-05659C169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4394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DB3475-1DC7-4DBB-B8DB-F57D280D7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D27D7EF-8D31-4A6C-A1FE-EA610A0DE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BC1CAF5-B04A-4BA1-84BD-079A5DBC8B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284EF0C-C2FA-4512-941B-C078671280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D40C130-47A8-4E16-BC60-2256462404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E07A21E-D183-47B2-9857-C15394AD2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6624-D5A1-4115-812C-29F8F6349CC4}" type="datetimeFigureOut">
              <a:rPr lang="pl-PL" smtClean="0"/>
              <a:t>22.12.2020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F2B4CF9-270A-4509-B685-A4D7A556C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3A45ADE-5FC4-4766-84A8-F5AAB7D47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CBEE-F9DC-4D93-A843-05659C169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1090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4B3245-5D0B-4032-9E70-F7004585B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54DCB4F-528E-4E6C-9083-C9E89D0C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6624-D5A1-4115-812C-29F8F6349CC4}" type="datetimeFigureOut">
              <a:rPr lang="pl-PL" smtClean="0"/>
              <a:t>22.12.2020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48744F8-5F64-4BAB-AEA6-D7976D581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8DA9383-2010-433C-BEF9-FED086817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CBEE-F9DC-4D93-A843-05659C169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301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0133575-27AD-4A74-948D-63D7571CC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6624-D5A1-4115-812C-29F8F6349CC4}" type="datetimeFigureOut">
              <a:rPr lang="pl-PL" smtClean="0"/>
              <a:t>22.12.2020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2FED9B3-76B5-480B-9959-E53B61F6F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4DA69CF-0D21-4EB1-B443-51FDD6754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CBEE-F9DC-4D93-A843-05659C169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7358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1D9534-E694-4CE8-83E6-17DE761F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6081E8-9385-433C-83B0-805CB8AAE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4B86BFE-B64E-4714-9CE0-53896C00E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4130632-BB0B-4662-9055-8A6E61015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6624-D5A1-4115-812C-29F8F6349CC4}" type="datetimeFigureOut">
              <a:rPr lang="pl-PL" smtClean="0"/>
              <a:t>22.12.2020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36D0845-3809-40A0-A323-AB4CC79C4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0DF7B5D-1D08-4666-A616-08B03860B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CBEE-F9DC-4D93-A843-05659C169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005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A60BA7-29DE-45D1-A52D-174A65E71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57E8FF0-F029-491D-9271-73E2AA743E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AC515DD-582E-4D66-A5F3-69A56AFD9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E929DAC-C80E-4CE3-99F9-B66F33BD8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6624-D5A1-4115-812C-29F8F6349CC4}" type="datetimeFigureOut">
              <a:rPr lang="pl-PL" smtClean="0"/>
              <a:t>22.12.2020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DB12E00-8903-4858-914A-AEB14D653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031C444-8863-4041-9670-09B6A1731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8CBEE-F9DC-4D93-A843-05659C169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756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5491ACD-2990-461F-AC41-F26372732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B5F698C-E00D-42BD-85B2-E9AC85F7E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325B1AE-051F-412F-B72F-EA838A9448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6624-D5A1-4115-812C-29F8F6349CC4}" type="datetimeFigureOut">
              <a:rPr lang="pl-PL" smtClean="0"/>
              <a:t>22.12.2020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A8F79A8-32D5-4901-925E-59A8F39CE4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2525A86-4511-498D-8A41-4907A458EA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8CBEE-F9DC-4D93-A843-05659C169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34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ADAFCD-B1F5-41BD-AFC5-1FC64F3E7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1666" y="735290"/>
            <a:ext cx="8886334" cy="3799002"/>
          </a:xfrm>
        </p:spPr>
        <p:txBody>
          <a:bodyPr>
            <a:noAutofit/>
          </a:bodyPr>
          <a:lstStyle/>
          <a:p>
            <a:br>
              <a:rPr lang="pl-PL" sz="3200" b="1" dirty="0"/>
            </a:br>
            <a:br>
              <a:rPr lang="pl-PL" sz="3200" b="1" dirty="0"/>
            </a:br>
            <a:r>
              <a:rPr lang="pl-PL" sz="3200" dirty="0">
                <a:solidFill>
                  <a:schemeClr val="accent1">
                    <a:lumMod val="75000"/>
                  </a:schemeClr>
                </a:solidFill>
              </a:rPr>
              <a:t>Innowacja pedagogiczna</a:t>
            </a:r>
            <a:br>
              <a:rPr lang="pl-PL" sz="3200" b="1" dirty="0"/>
            </a:br>
            <a:r>
              <a:rPr lang="pl-PL" sz="3200" b="1" i="1" dirty="0">
                <a:solidFill>
                  <a:srgbClr val="FF0000"/>
                </a:solidFill>
              </a:rPr>
              <a:t>,,Czytam z klasą </a:t>
            </a:r>
            <a:br>
              <a:rPr lang="pl-PL" sz="3200" b="1" i="1" dirty="0">
                <a:solidFill>
                  <a:srgbClr val="FF0000"/>
                </a:solidFill>
              </a:rPr>
            </a:br>
            <a:r>
              <a:rPr lang="pl-PL" sz="3200" b="1" i="1" dirty="0" err="1">
                <a:solidFill>
                  <a:srgbClr val="FF0000"/>
                </a:solidFill>
              </a:rPr>
              <a:t>lekturki</a:t>
            </a:r>
            <a:r>
              <a:rPr lang="pl-PL" sz="3200" b="1" i="1" dirty="0">
                <a:solidFill>
                  <a:srgbClr val="FF0000"/>
                </a:solidFill>
              </a:rPr>
              <a:t> spod chmurki”</a:t>
            </a:r>
            <a:br>
              <a:rPr lang="pl-PL" sz="3200" b="1" dirty="0">
                <a:solidFill>
                  <a:srgbClr val="FF0000"/>
                </a:solidFill>
              </a:rPr>
            </a:br>
            <a:br>
              <a:rPr lang="pl-PL" sz="3200" b="1" dirty="0"/>
            </a:br>
            <a:r>
              <a:rPr lang="pl-PL" sz="3200" dirty="0">
                <a:solidFill>
                  <a:srgbClr val="0070C0"/>
                </a:solidFill>
              </a:rPr>
              <a:t>realizowana w Szkole Podstawowej w Nowince</a:t>
            </a:r>
            <a:br>
              <a:rPr lang="pl-PL" sz="3200" dirty="0">
                <a:solidFill>
                  <a:srgbClr val="0070C0"/>
                </a:solidFill>
              </a:rPr>
            </a:br>
            <a:r>
              <a:rPr lang="pl-PL" sz="3200" dirty="0">
                <a:solidFill>
                  <a:srgbClr val="0070C0"/>
                </a:solidFill>
              </a:rPr>
              <a:t>w roku szkolnym 2020/2021</a:t>
            </a:r>
            <a:br>
              <a:rPr lang="pl-PL" sz="3200" b="1" dirty="0"/>
            </a:br>
            <a:br>
              <a:rPr lang="pl-PL" sz="3200" b="1" dirty="0"/>
            </a:br>
            <a:r>
              <a:rPr lang="pl-PL" sz="3200" b="1" dirty="0"/>
              <a:t>Moduł I - </a:t>
            </a:r>
            <a:r>
              <a:rPr lang="pl-PL" sz="3200" b="1" i="1" dirty="0">
                <a:solidFill>
                  <a:srgbClr val="FF0000"/>
                </a:solidFill>
              </a:rPr>
              <a:t>,,Mała chmurka w krainie drzew”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E07AD44-B384-4E44-AE08-33729048B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34292"/>
            <a:ext cx="9144000" cy="1960775"/>
          </a:xfrm>
        </p:spPr>
        <p:txBody>
          <a:bodyPr>
            <a:normAutofit lnSpcReduction="10000"/>
          </a:bodyPr>
          <a:lstStyle/>
          <a:p>
            <a:endParaRPr lang="pl-PL" dirty="0"/>
          </a:p>
          <a:p>
            <a:endParaRPr lang="pl-PL" dirty="0"/>
          </a:p>
          <a:p>
            <a:r>
              <a:rPr lang="pl-PL" sz="3200" dirty="0"/>
              <a:t>Klasa II</a:t>
            </a:r>
          </a:p>
          <a:p>
            <a:r>
              <a:rPr lang="pl-PL" sz="3200" dirty="0"/>
              <a:t>Wychowawca – Elżbieta Krajewska</a:t>
            </a:r>
          </a:p>
        </p:txBody>
      </p:sp>
    </p:spTree>
    <p:extLst>
      <p:ext uri="{BB962C8B-B14F-4D97-AF65-F5344CB8AC3E}">
        <p14:creationId xmlns:p14="http://schemas.microsoft.com/office/powerpoint/2010/main" val="3765623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AD626A3-6ED8-4248-A5BA-BF3E72A24E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3650" y="329938"/>
            <a:ext cx="8714350" cy="625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9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ED77D6-6B6F-4E14-A84F-229093F8A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Ilustracje do lektury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74AF39D-FDC2-42C7-9902-551ACECD61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9187" y="1370257"/>
            <a:ext cx="71628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33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3C059A-539E-41DD-AD95-C0F728BFD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 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DRZEWO CZYTELNICZE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397A9718-0F8F-4398-B300-44504A5C83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612" y="1743958"/>
            <a:ext cx="4912784" cy="4087486"/>
          </a:xfrm>
        </p:spPr>
      </p:pic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47DF2C6B-467F-47B9-A19D-7AFF3006F4C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7401" y="1385740"/>
            <a:ext cx="5345113" cy="4803923"/>
          </a:xfrm>
        </p:spPr>
      </p:pic>
    </p:spTree>
    <p:extLst>
      <p:ext uri="{BB962C8B-B14F-4D97-AF65-F5344CB8AC3E}">
        <p14:creationId xmlns:p14="http://schemas.microsoft.com/office/powerpoint/2010/main" val="1637420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F71C114-4E58-459B-A1EE-E7EAB35BA2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1546" y="2733773"/>
            <a:ext cx="4920792" cy="369059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8BE3391-58D3-48E6-A237-D0775CC45F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8746" y="164969"/>
            <a:ext cx="4920792" cy="369059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D0BD145-0499-46E9-AB05-5D4A2FC474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62" y="3174475"/>
            <a:ext cx="4691408" cy="351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67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CCF33D-36B1-431A-BF0D-4A6FEA713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wycieczce - rozpoznajemy drzewa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682FBA0-3D36-43F0-BF91-85DA73DC02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5492" y="1366886"/>
            <a:ext cx="6985481" cy="52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84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B27F94-CCC6-4D66-A501-E42768E2E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Poznajemy tajemnice lasu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8860621-8582-4713-8575-D7E9059D28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946" y="1487079"/>
            <a:ext cx="7048107" cy="528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59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F31B9E0-8F9E-4710-8778-180CF1482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091" y="752900"/>
            <a:ext cx="7123565" cy="5342674"/>
          </a:xfrm>
          <a:prstGeom prst="rect">
            <a:avLst/>
          </a:prstGeom>
        </p:spPr>
      </p:pic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3E8BB8FC-D5A9-409E-8E1D-42D56C329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7646" y="1470581"/>
            <a:ext cx="3704733" cy="4398407"/>
          </a:xfrm>
        </p:spPr>
        <p:txBody>
          <a:bodyPr>
            <a:normAutofit/>
          </a:bodyPr>
          <a:lstStyle/>
          <a:p>
            <a:endParaRPr lang="pl-PL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Nasze </a:t>
            </a:r>
            <a:r>
              <a:rPr lang="pl-PL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lapbooki</a:t>
            </a:r>
            <a:r>
              <a:rPr lang="pl-PL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l-PL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drzewach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3633153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E29EE10-440B-4CE8-97FB-01508D4FC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41" y="238027"/>
            <a:ext cx="8656949" cy="649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87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29BEB51-711F-4261-B3BC-7643889C66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5574" y="405354"/>
            <a:ext cx="8471555" cy="621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95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67FFC78-C262-4188-89CD-BEAA6E679C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640" y="292230"/>
            <a:ext cx="8418137" cy="631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26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6640D9A-D8CB-44CA-BD0D-F3B48D998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4153" y="292231"/>
            <a:ext cx="8139741" cy="630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74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39A58B6-ADF7-448C-B75F-064FACD9CB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60256"/>
            <a:ext cx="9043447" cy="662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79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423B83-C56E-428A-A84F-CF8838F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Pracujemy i bawimy się wesoło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BC87D27-C8E0-4F92-8B23-B8E7BF317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11" y="1395166"/>
            <a:ext cx="7588578" cy="520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20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iekt 1">
            <a:extLst>
              <a:ext uri="{FF2B5EF4-FFF2-40B4-BE49-F238E27FC236}">
                <a16:creationId xmlns:a16="http://schemas.microsoft.com/office/drawing/2014/main" id="{9E83538B-8FA7-47FF-B5CC-796772ADFC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527839"/>
              </p:ext>
            </p:extLst>
          </p:nvPr>
        </p:nvGraphicFramePr>
        <p:xfrm>
          <a:off x="3004957" y="77771"/>
          <a:ext cx="4951266" cy="6702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Acrobat Document" r:id="rId3" imgW="3777942" imgH="5346465" progId="AcroExch.Document.DC">
                  <p:embed/>
                </p:oleObj>
              </mc:Choice>
              <mc:Fallback>
                <p:oleObj name="Acrobat Document" r:id="rId3" imgW="3777942" imgH="534646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04957" y="77771"/>
                        <a:ext cx="4951266" cy="6702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9049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iekt 1">
            <a:extLst>
              <a:ext uri="{FF2B5EF4-FFF2-40B4-BE49-F238E27FC236}">
                <a16:creationId xmlns:a16="http://schemas.microsoft.com/office/drawing/2014/main" id="{2C512B54-313D-4B1B-894D-0908627CE8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989565"/>
              </p:ext>
            </p:extLst>
          </p:nvPr>
        </p:nvGraphicFramePr>
        <p:xfrm>
          <a:off x="3532857" y="306420"/>
          <a:ext cx="4545914" cy="6432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3" imgW="7556278" imgH="10693327" progId="AcroExch.Document.DC">
                  <p:embed/>
                </p:oleObj>
              </mc:Choice>
              <mc:Fallback>
                <p:oleObj name="Acrobat Document" r:id="rId3" imgW="7556278" imgH="1069332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32857" y="306420"/>
                        <a:ext cx="4545914" cy="6432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0151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124DD795-19A9-4AC4-9F5A-354CB68B3A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09662"/>
            <a:ext cx="6172200" cy="4629150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1E5AD98-E558-4300-AAC6-A71F9C7AB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093" y="2057400"/>
            <a:ext cx="3932237" cy="3811588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Lektura </a:t>
            </a:r>
          </a:p>
          <a:p>
            <a:pPr algn="ctr"/>
            <a:endParaRPr lang="pl-P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,,Drzewo do samego nieba”</a:t>
            </a:r>
          </a:p>
        </p:txBody>
      </p:sp>
    </p:spTree>
    <p:extLst>
      <p:ext uri="{BB962C8B-B14F-4D97-AF65-F5344CB8AC3E}">
        <p14:creationId xmlns:p14="http://schemas.microsoft.com/office/powerpoint/2010/main" val="2200720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2DEFCA-470D-407F-9516-16237C43E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/>
              <a:t>Praca w ,,</a:t>
            </a:r>
            <a:r>
              <a:rPr lang="pl-PL" i="1" dirty="0" err="1"/>
              <a:t>lekturnikach</a:t>
            </a:r>
            <a:r>
              <a:rPr lang="pl-PL" i="1" dirty="0"/>
              <a:t>”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2E62F0B-0D1E-4C2F-9F5C-412346AB53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9660" y="707959"/>
            <a:ext cx="4684140" cy="5784916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674DB254-CB1F-43FA-AAD0-7441B81651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7079" y="1498862"/>
            <a:ext cx="3852421" cy="492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47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5A65AC2-2A06-46F9-89CF-340C109960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506" y="117835"/>
            <a:ext cx="8801493" cy="660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1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4788253-2074-45E4-BD4A-BF6F0CD867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6252" y="0"/>
            <a:ext cx="8961748" cy="672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21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235757-0C12-4B03-A03D-B299A023F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>
                <a:latin typeface="+mn-lt"/>
                <a:cs typeface="Arial" panose="020B0604020202020204" pitchFamily="34" charset="0"/>
              </a:rPr>
              <a:t>W czytaniu pomagają nam </a:t>
            </a:r>
            <a:br>
              <a:rPr lang="pl-PL" i="1" dirty="0">
                <a:latin typeface="+mn-lt"/>
                <a:cs typeface="Arial" panose="020B0604020202020204" pitchFamily="34" charset="0"/>
              </a:rPr>
            </a:br>
            <a:r>
              <a:rPr lang="pl-PL" i="1" dirty="0">
                <a:latin typeface="+mn-lt"/>
                <a:cs typeface="Arial" panose="020B0604020202020204" pitchFamily="34" charset="0"/>
              </a:rPr>
              <a:t>wykonane z plasteliny ,,</a:t>
            </a:r>
            <a:r>
              <a:rPr lang="pl-PL" i="1" dirty="0" err="1">
                <a:latin typeface="+mn-lt"/>
                <a:cs typeface="Arial" panose="020B0604020202020204" pitchFamily="34" charset="0"/>
              </a:rPr>
              <a:t>Czytusie</a:t>
            </a:r>
            <a:r>
              <a:rPr lang="pl-PL" i="1" dirty="0">
                <a:latin typeface="+mn-lt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8DAE8AC-51B0-4C55-9BCF-75E1F16221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148" y="2045616"/>
            <a:ext cx="5008776" cy="43371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DF8FBA3-22D7-469C-AB26-74FB5D173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3674" y="2045615"/>
            <a:ext cx="5549246" cy="433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01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6D036DB-6615-4318-8182-7255004A9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122" y="84842"/>
            <a:ext cx="8704082" cy="652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4837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93</Words>
  <Application>Microsoft Office PowerPoint</Application>
  <PresentationFormat>Panoramiczny</PresentationFormat>
  <Paragraphs>19</Paragraphs>
  <Slides>22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Motyw pakietu Office</vt:lpstr>
      <vt:lpstr>Acrobat Document</vt:lpstr>
      <vt:lpstr>  Innowacja pedagogiczna ,,Czytam z klasą  lekturki spod chmurki”  realizowana w Szkole Podstawowej w Nowince w roku szkolnym 2020/2021  Moduł I - ,,Mała chmurka w krainie drzew”</vt:lpstr>
      <vt:lpstr>Prezentacja programu PowerPoint</vt:lpstr>
      <vt:lpstr>Prezentacja programu PowerPoint</vt:lpstr>
      <vt:lpstr>Prezentacja programu PowerPoint</vt:lpstr>
      <vt:lpstr>Praca w ,,lekturnikach”</vt:lpstr>
      <vt:lpstr>Prezentacja programu PowerPoint</vt:lpstr>
      <vt:lpstr>Prezentacja programu PowerPoint</vt:lpstr>
      <vt:lpstr>W czytaniu pomagają nam  wykonane z plasteliny ,,Czytusie”</vt:lpstr>
      <vt:lpstr>Prezentacja programu PowerPoint</vt:lpstr>
      <vt:lpstr>Prezentacja programu PowerPoint</vt:lpstr>
      <vt:lpstr>Ilustracje do lektury</vt:lpstr>
      <vt:lpstr>  DRZEWO CZYTELNICZE</vt:lpstr>
      <vt:lpstr>Prezentacja programu PowerPoint</vt:lpstr>
      <vt:lpstr>Na wycieczce - rozpoznajemy drzewa</vt:lpstr>
      <vt:lpstr>Poznajemy tajemnice lasu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Pracujemy i bawimy się wesoło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Innowacja pedagogiczna ,,Czytam z klasą  lekturki spod chmurki” realizowana w Szkole Podstawowej w Nowince w roku szkolnym 2020/2021  Moduł I - ,,Mała chmurka w krainie drzew”</dc:title>
  <dc:creator>Elżbieta Krajewska</dc:creator>
  <cp:lastModifiedBy>Elżbieta Krajewska</cp:lastModifiedBy>
  <cp:revision>15</cp:revision>
  <dcterms:created xsi:type="dcterms:W3CDTF">2020-12-21T23:40:52Z</dcterms:created>
  <dcterms:modified xsi:type="dcterms:W3CDTF">2020-12-22T21:23:04Z</dcterms:modified>
</cp:coreProperties>
</file>